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1"/>
  </p:notesMasterIdLst>
  <p:handoutMasterIdLst>
    <p:handoutMasterId r:id="rId12"/>
  </p:handoutMasterIdLst>
  <p:sldIdLst>
    <p:sldId id="275" r:id="rId2"/>
    <p:sldId id="284" r:id="rId3"/>
    <p:sldId id="259" r:id="rId4"/>
    <p:sldId id="257" r:id="rId5"/>
    <p:sldId id="258" r:id="rId6"/>
    <p:sldId id="285" r:id="rId7"/>
    <p:sldId id="282" r:id="rId8"/>
    <p:sldId id="276" r:id="rId9"/>
    <p:sldId id="272" r:id="rId10"/>
  </p:sldIdLst>
  <p:sldSz cx="12192000" cy="6858000"/>
  <p:notesSz cx="6858000" cy="9144000"/>
  <p:embeddedFontLst>
    <p:embeddedFont>
      <p:font typeface="Century" panose="02040604050505020304" pitchFamily="18" charset="0"/>
      <p:regular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Trebuchet MS" panose="020B0603020202020204" pitchFamily="34" charset="0"/>
      <p:regular r:id="rId18"/>
      <p:bold r:id="rId19"/>
      <p:italic r:id="rId20"/>
      <p:boldItalic r:id="rId21"/>
    </p:embeddedFont>
    <p:embeddedFont>
      <p:font typeface="Wingdings 3" panose="05040102010807070707" pitchFamily="18" charset="2"/>
      <p:regular r:id="rId2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=""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20F2D5-AC3D-46E2-BF2F-DA4120B1EE99}" v="4" dt="2024-10-29T14:39:55.697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1120F2D5-AC3D-46E2-BF2F-DA4120B1EE99}"/>
    <pc:docChg chg="undo redo custSel delSld modSld">
      <pc:chgData name="Audília de Agrela Pita" userId="ba27596b-395a-458f-8a03-ba32ec5276f9" providerId="ADAL" clId="{1120F2D5-AC3D-46E2-BF2F-DA4120B1EE99}" dt="2024-10-29T15:16:36.765" v="275" actId="478"/>
      <pc:docMkLst>
        <pc:docMk/>
      </pc:docMkLst>
      <pc:sldChg chg="modSp mod">
        <pc:chgData name="Audília de Agrela Pita" userId="ba27596b-395a-458f-8a03-ba32ec5276f9" providerId="ADAL" clId="{1120F2D5-AC3D-46E2-BF2F-DA4120B1EE99}" dt="2024-10-29T15:02:27.987" v="273"/>
        <pc:sldMkLst>
          <pc:docMk/>
          <pc:sldMk cId="0" sldId="257"/>
        </pc:sldMkLst>
        <pc:spChg chg="mod">
          <ac:chgData name="Audília de Agrela Pita" userId="ba27596b-395a-458f-8a03-ba32ec5276f9" providerId="ADAL" clId="{1120F2D5-AC3D-46E2-BF2F-DA4120B1EE99}" dt="2024-10-29T14:23:27.789" v="46" actId="6549"/>
          <ac:spMkLst>
            <pc:docMk/>
            <pc:sldMk cId="0" sldId="257"/>
            <ac:spMk id="7" creationId="{18BD10F8-0F45-8F35-0628-DA881FA8E282}"/>
          </ac:spMkLst>
        </pc:spChg>
        <pc:spChg chg="mod">
          <ac:chgData name="Audília de Agrela Pita" userId="ba27596b-395a-458f-8a03-ba32ec5276f9" providerId="ADAL" clId="{1120F2D5-AC3D-46E2-BF2F-DA4120B1EE99}" dt="2024-10-29T15:02:27.987" v="273"/>
          <ac:spMkLst>
            <pc:docMk/>
            <pc:sldMk cId="0" sldId="257"/>
            <ac:spMk id="9" creationId="{891C7209-CE10-DA87-A25C-582D665E4479}"/>
          </ac:spMkLst>
        </pc:spChg>
      </pc:sldChg>
      <pc:sldChg chg="modSp mod">
        <pc:chgData name="Audília de Agrela Pita" userId="ba27596b-395a-458f-8a03-ba32ec5276f9" providerId="ADAL" clId="{1120F2D5-AC3D-46E2-BF2F-DA4120B1EE99}" dt="2024-10-29T14:57:50.207" v="258"/>
        <pc:sldMkLst>
          <pc:docMk/>
          <pc:sldMk cId="0" sldId="258"/>
        </pc:sldMkLst>
        <pc:spChg chg="mod">
          <ac:chgData name="Audília de Agrela Pita" userId="ba27596b-395a-458f-8a03-ba32ec5276f9" providerId="ADAL" clId="{1120F2D5-AC3D-46E2-BF2F-DA4120B1EE99}" dt="2024-10-29T14:56:07.547" v="243" actId="20577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1120F2D5-AC3D-46E2-BF2F-DA4120B1EE99}" dt="2024-10-29T14:57:50.207" v="258"/>
          <ac:spMkLst>
            <pc:docMk/>
            <pc:sldMk cId="0" sldId="258"/>
            <ac:spMk id="133" creationId="{00000000-0000-0000-0000-000000000000}"/>
          </ac:spMkLst>
        </pc:spChg>
      </pc:sldChg>
      <pc:sldChg chg="modSp mod">
        <pc:chgData name="Audília de Agrela Pita" userId="ba27596b-395a-458f-8a03-ba32ec5276f9" providerId="ADAL" clId="{1120F2D5-AC3D-46E2-BF2F-DA4120B1EE99}" dt="2024-10-29T14:22:18.127" v="30" actId="20577"/>
        <pc:sldMkLst>
          <pc:docMk/>
          <pc:sldMk cId="3857615574" sldId="275"/>
        </pc:sldMkLst>
        <pc:spChg chg="mod">
          <ac:chgData name="Audília de Agrela Pita" userId="ba27596b-395a-458f-8a03-ba32ec5276f9" providerId="ADAL" clId="{1120F2D5-AC3D-46E2-BF2F-DA4120B1EE99}" dt="2024-10-29T14:22:18.127" v="30" actId="20577"/>
          <ac:spMkLst>
            <pc:docMk/>
            <pc:sldMk cId="3857615574" sldId="275"/>
            <ac:spMk id="3" creationId="{64DA9DF8-D742-CC38-2A4E-3E5DC8BB46F8}"/>
          </ac:spMkLst>
        </pc:spChg>
      </pc:sldChg>
      <pc:sldChg chg="del">
        <pc:chgData name="Audília de Agrela Pita" userId="ba27596b-395a-458f-8a03-ba32ec5276f9" providerId="ADAL" clId="{1120F2D5-AC3D-46E2-BF2F-DA4120B1EE99}" dt="2024-10-29T14:27:54.781" v="148" actId="47"/>
        <pc:sldMkLst>
          <pc:docMk/>
          <pc:sldMk cId="2540340885" sldId="278"/>
        </pc:sldMkLst>
      </pc:sldChg>
      <pc:sldChg chg="addSp delSp modSp mod">
        <pc:chgData name="Audília de Agrela Pita" userId="ba27596b-395a-458f-8a03-ba32ec5276f9" providerId="ADAL" clId="{1120F2D5-AC3D-46E2-BF2F-DA4120B1EE99}" dt="2024-10-29T15:16:36.765" v="275" actId="478"/>
        <pc:sldMkLst>
          <pc:docMk/>
          <pc:sldMk cId="4281325335" sldId="282"/>
        </pc:sldMkLst>
        <pc:spChg chg="mod">
          <ac:chgData name="Audília de Agrela Pita" userId="ba27596b-395a-458f-8a03-ba32ec5276f9" providerId="ADAL" clId="{1120F2D5-AC3D-46E2-BF2F-DA4120B1EE99}" dt="2024-10-29T15:00:59.977" v="269" actId="5793"/>
          <ac:spMkLst>
            <pc:docMk/>
            <pc:sldMk cId="4281325335" sldId="282"/>
            <ac:spMk id="7" creationId="{072ED756-2B9A-EBB7-1C1A-EB11B1C0C2DF}"/>
          </ac:spMkLst>
        </pc:spChg>
        <pc:spChg chg="mod">
          <ac:chgData name="Audília de Agrela Pita" userId="ba27596b-395a-458f-8a03-ba32ec5276f9" providerId="ADAL" clId="{1120F2D5-AC3D-46E2-BF2F-DA4120B1EE99}" dt="2024-10-29T15:01:04.800" v="270" actId="1076"/>
          <ac:spMkLst>
            <pc:docMk/>
            <pc:sldMk cId="4281325335" sldId="282"/>
            <ac:spMk id="10" creationId="{9F0F93B6-1901-2C1E-0E2E-BD5673DB46F8}"/>
          </ac:spMkLst>
        </pc:spChg>
        <pc:picChg chg="add del mod">
          <ac:chgData name="Audília de Agrela Pita" userId="ba27596b-395a-458f-8a03-ba32ec5276f9" providerId="ADAL" clId="{1120F2D5-AC3D-46E2-BF2F-DA4120B1EE99}" dt="2024-10-29T15:16:36.765" v="275" actId="478"/>
          <ac:picMkLst>
            <pc:docMk/>
            <pc:sldMk cId="4281325335" sldId="282"/>
            <ac:picMk id="8" creationId="{57163374-8F64-625D-88AD-F11C96B35811}"/>
          </ac:picMkLst>
        </pc:picChg>
        <pc:picChg chg="del">
          <ac:chgData name="Audília de Agrela Pita" userId="ba27596b-395a-458f-8a03-ba32ec5276f9" providerId="ADAL" clId="{1120F2D5-AC3D-46E2-BF2F-DA4120B1EE99}" dt="2024-10-29T14:28:00.411" v="149" actId="478"/>
          <ac:picMkLst>
            <pc:docMk/>
            <pc:sldMk cId="4281325335" sldId="282"/>
            <ac:picMk id="14" creationId="{79051CBF-A7F2-F94A-0944-48E1B4511891}"/>
          </ac:picMkLst>
        </pc:picChg>
      </pc:sldChg>
      <pc:sldChg chg="addSp delSp modSp mod">
        <pc:chgData name="Audília de Agrela Pita" userId="ba27596b-395a-458f-8a03-ba32ec5276f9" providerId="ADAL" clId="{1120F2D5-AC3D-46E2-BF2F-DA4120B1EE99}" dt="2024-10-29T15:02:22.654" v="272"/>
        <pc:sldMkLst>
          <pc:docMk/>
          <pc:sldMk cId="2732229648" sldId="285"/>
        </pc:sldMkLst>
        <pc:spChg chg="mod">
          <ac:chgData name="Audília de Agrela Pita" userId="ba27596b-395a-458f-8a03-ba32ec5276f9" providerId="ADAL" clId="{1120F2D5-AC3D-46E2-BF2F-DA4120B1EE99}" dt="2024-10-29T14:39:08.346" v="181" actId="14100"/>
          <ac:spMkLst>
            <pc:docMk/>
            <pc:sldMk cId="2732229648" sldId="285"/>
            <ac:spMk id="4" creationId="{CE74C4D2-6A27-F952-4D3C-31279129B2CE}"/>
          </ac:spMkLst>
        </pc:spChg>
        <pc:spChg chg="add mod">
          <ac:chgData name="Audília de Agrela Pita" userId="ba27596b-395a-458f-8a03-ba32ec5276f9" providerId="ADAL" clId="{1120F2D5-AC3D-46E2-BF2F-DA4120B1EE99}" dt="2024-10-29T14:38:41.760" v="173" actId="113"/>
          <ac:spMkLst>
            <pc:docMk/>
            <pc:sldMk cId="2732229648" sldId="285"/>
            <ac:spMk id="5" creationId="{D7B5F25B-BCEC-EBC8-F4BA-D5C13E4C9C16}"/>
          </ac:spMkLst>
        </pc:spChg>
        <pc:spChg chg="add del">
          <ac:chgData name="Audília de Agrela Pita" userId="ba27596b-395a-458f-8a03-ba32ec5276f9" providerId="ADAL" clId="{1120F2D5-AC3D-46E2-BF2F-DA4120B1EE99}" dt="2024-10-29T14:39:05.576" v="179" actId="22"/>
          <ac:spMkLst>
            <pc:docMk/>
            <pc:sldMk cId="2732229648" sldId="285"/>
            <ac:spMk id="9" creationId="{94DC8217-0F2D-25CF-5009-BCE0D7474D48}"/>
          </ac:spMkLst>
        </pc:spChg>
        <pc:spChg chg="mod">
          <ac:chgData name="Audília de Agrela Pita" userId="ba27596b-395a-458f-8a03-ba32ec5276f9" providerId="ADAL" clId="{1120F2D5-AC3D-46E2-BF2F-DA4120B1EE99}" dt="2024-10-29T15:02:22.654" v="272"/>
          <ac:spMkLst>
            <pc:docMk/>
            <pc:sldMk cId="2732229648" sldId="285"/>
            <ac:spMk id="133" creationId="{60B78AEF-15B1-F815-D32F-F045DEDB31E4}"/>
          </ac:spMkLst>
        </pc:spChg>
        <pc:graphicFrameChg chg="add mod">
          <ac:chgData name="Audília de Agrela Pita" userId="ba27596b-395a-458f-8a03-ba32ec5276f9" providerId="ADAL" clId="{1120F2D5-AC3D-46E2-BF2F-DA4120B1EE99}" dt="2024-10-29T14:38:59.872" v="176"/>
          <ac:graphicFrameMkLst>
            <pc:docMk/>
            <pc:sldMk cId="2732229648" sldId="285"/>
            <ac:graphicFrameMk id="6" creationId="{E292BCAC-EDEC-3ADE-0D69-60613B62DABF}"/>
          </ac:graphicFrameMkLst>
        </pc:graphicFrameChg>
        <pc:graphicFrameChg chg="add mod modGraphic">
          <ac:chgData name="Audília de Agrela Pita" userId="ba27596b-395a-458f-8a03-ba32ec5276f9" providerId="ADAL" clId="{1120F2D5-AC3D-46E2-BF2F-DA4120B1EE99}" dt="2024-10-29T14:41:36.694" v="197" actId="1076"/>
          <ac:graphicFrameMkLst>
            <pc:docMk/>
            <pc:sldMk cId="2732229648" sldId="285"/>
            <ac:graphicFrameMk id="10" creationId="{5E884457-A287-736C-8E09-481A4AAC6925}"/>
          </ac:graphicFrameMkLst>
        </pc:graphicFrameChg>
      </pc:sldChg>
      <pc:sldChg chg="del">
        <pc:chgData name="Audília de Agrela Pita" userId="ba27596b-395a-458f-8a03-ba32ec5276f9" providerId="ADAL" clId="{1120F2D5-AC3D-46E2-BF2F-DA4120B1EE99}" dt="2024-10-29T14:28:32.881" v="153" actId="47"/>
        <pc:sldMkLst>
          <pc:docMk/>
          <pc:sldMk cId="2893916726" sldId="286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hyperlink" Target="http://www.makecode.microbit.org/" TargetMode="Externa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kecode.microbit.org/" TargetMode="External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pt-BR" sz="2400" dirty="0"/>
            <a:t>Programar um </a:t>
          </a:r>
          <a:r>
            <a:rPr lang="pt-BR" sz="2400"/>
            <a:t>dispositivo para definir um valor aleatório usando </a:t>
          </a:r>
          <a:r>
            <a:rPr lang="pt-BR" sz="2400" dirty="0"/>
            <a:t>o editor MakeCode;</a:t>
          </a:r>
          <a:endParaRPr lang="en-US" sz="2400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Utilizar um dispositivo de visualizar dados e texto.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07D3F5-6BA3-4FA7-B958-9375FC1187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2F40576E-3FB7-4DFA-A555-5A9F6B4D85B8}">
      <dgm:prSet custT="1"/>
      <dgm:spPr/>
      <dgm:t>
        <a:bodyPr/>
        <a:lstStyle/>
        <a:p>
          <a:r>
            <a:rPr lang="pt-BR" sz="2400" dirty="0"/>
            <a:t>Usaremos o ambiente de programação MakeCode – </a:t>
          </a:r>
          <a:r>
            <a:rPr lang="pt-BR" sz="2400" dirty="0">
              <a:hlinkClick xmlns:r="http://schemas.openxmlformats.org/officeDocument/2006/relationships" r:id="rId1"/>
            </a:rPr>
            <a:t>www.makecode.microbit.org</a:t>
          </a:r>
          <a:endParaRPr lang="en-US" sz="2400" dirty="0"/>
        </a:p>
      </dgm:t>
    </dgm:pt>
    <dgm:pt modelId="{6BE5C476-36FC-4160-BE82-09CC011B7153}" type="parTrans" cxnId="{8914CCAF-FE1D-424F-A28A-0D3637016232}">
      <dgm:prSet/>
      <dgm:spPr/>
      <dgm:t>
        <a:bodyPr/>
        <a:lstStyle/>
        <a:p>
          <a:endParaRPr lang="en-US"/>
        </a:p>
      </dgm:t>
    </dgm:pt>
    <dgm:pt modelId="{EE22FA52-4A74-4F56-BFD2-2AE5BA9B07E3}" type="sibTrans" cxnId="{8914CCAF-FE1D-424F-A28A-0D3637016232}">
      <dgm:prSet/>
      <dgm:spPr/>
      <dgm:t>
        <a:bodyPr/>
        <a:lstStyle/>
        <a:p>
          <a:endParaRPr lang="en-US"/>
        </a:p>
      </dgm:t>
    </dgm:pt>
    <dgm:pt modelId="{5E8D6697-8C42-4207-A638-150B1DC6B7F4}">
      <dgm:prSet custT="1"/>
      <dgm:spPr/>
      <dgm:t>
        <a:bodyPr/>
        <a:lstStyle/>
        <a:p>
          <a:r>
            <a:rPr lang="pt-BR" sz="2200" dirty="0"/>
            <a:t>Para:</a:t>
          </a:r>
          <a:br>
            <a:rPr lang="pt-BR" sz="2200" dirty="0"/>
          </a:br>
          <a:r>
            <a:rPr lang="pt-BR" sz="2200" dirty="0"/>
            <a:t>- Criar de um novo projeto</a:t>
          </a:r>
          <a:br>
            <a:rPr lang="pt-BR" sz="2200" dirty="0"/>
          </a:br>
          <a:r>
            <a:rPr lang="pt-BR" sz="2200" dirty="0"/>
            <a:t>- Colocar os blocos "mostrar ícone" na área de programação</a:t>
          </a:r>
          <a:br>
            <a:rPr lang="pt-BR" sz="2200" dirty="0"/>
          </a:br>
          <a:r>
            <a:rPr lang="pt-BR" sz="2200" dirty="0"/>
            <a:t>- Descarregar o programa</a:t>
          </a:r>
          <a:br>
            <a:rPr lang="pt-BR" sz="2200" dirty="0"/>
          </a:br>
          <a:r>
            <a:rPr lang="pt-BR" sz="2200" dirty="0"/>
            <a:t>- Transferir o arquivo de programa para micro:bit.</a:t>
          </a:r>
          <a:endParaRPr lang="en-US" sz="2200" dirty="0"/>
        </a:p>
      </dgm:t>
    </dgm:pt>
    <dgm:pt modelId="{3A9B87E0-9C47-4772-80F3-1183673CA472}" type="parTrans" cxnId="{9EB07622-BD34-4189-B52F-BBE555941344}">
      <dgm:prSet/>
      <dgm:spPr/>
      <dgm:t>
        <a:bodyPr/>
        <a:lstStyle/>
        <a:p>
          <a:endParaRPr lang="en-US"/>
        </a:p>
      </dgm:t>
    </dgm:pt>
    <dgm:pt modelId="{E8117E3E-5C37-42B1-A295-E96891F88803}" type="sibTrans" cxnId="{9EB07622-BD34-4189-B52F-BBE555941344}">
      <dgm:prSet/>
      <dgm:spPr/>
      <dgm:t>
        <a:bodyPr/>
        <a:lstStyle/>
        <a:p>
          <a:endParaRPr lang="en-US"/>
        </a:p>
      </dgm:t>
    </dgm:pt>
    <dgm:pt modelId="{C8806E65-634E-44B0-BBD2-E44C2F1EE0D7}" type="pres">
      <dgm:prSet presAssocID="{4107D3F5-6BA3-4FA7-B958-9375FC118721}" presName="root" presStyleCnt="0">
        <dgm:presLayoutVars>
          <dgm:dir/>
          <dgm:resizeHandles val="exact"/>
        </dgm:presLayoutVars>
      </dgm:prSet>
      <dgm:spPr/>
    </dgm:pt>
    <dgm:pt modelId="{470D2FA9-850F-42CD-85C8-22ACD20C15EF}" type="pres">
      <dgm:prSet presAssocID="{2F40576E-3FB7-4DFA-A555-5A9F6B4D85B8}" presName="compNode" presStyleCnt="0"/>
      <dgm:spPr/>
    </dgm:pt>
    <dgm:pt modelId="{5B1DC99D-6E2A-49C8-BF3C-ED2A3E05F5AC}" type="pres">
      <dgm:prSet presAssocID="{2F40576E-3FB7-4DFA-A555-5A9F6B4D85B8}" presName="bgRect" presStyleLbl="bgShp" presStyleIdx="0" presStyleCnt="2" custScaleY="219811"/>
      <dgm:spPr/>
    </dgm:pt>
    <dgm:pt modelId="{0AB3E906-33C8-406A-80B8-4ECACDE4A340}" type="pres">
      <dgm:prSet presAssocID="{2F40576E-3FB7-4DFA-A555-5A9F6B4D85B8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28E812C1-A35C-4B7A-B661-7D2D6C253EBC}" type="pres">
      <dgm:prSet presAssocID="{2F40576E-3FB7-4DFA-A555-5A9F6B4D85B8}" presName="spaceRect" presStyleCnt="0"/>
      <dgm:spPr/>
    </dgm:pt>
    <dgm:pt modelId="{189BD2D7-EC71-424F-B45F-88C06103056A}" type="pres">
      <dgm:prSet presAssocID="{2F40576E-3FB7-4DFA-A555-5A9F6B4D85B8}" presName="parTx" presStyleLbl="revTx" presStyleIdx="0" presStyleCnt="2" custLinFactNeighborX="-1471" custLinFactNeighborY="-25920">
        <dgm:presLayoutVars>
          <dgm:chMax val="0"/>
          <dgm:chPref val="0"/>
        </dgm:presLayoutVars>
      </dgm:prSet>
      <dgm:spPr/>
    </dgm:pt>
    <dgm:pt modelId="{E4223FBF-5402-4D2F-868A-ED7E1DC1A9E5}" type="pres">
      <dgm:prSet presAssocID="{EE22FA52-4A74-4F56-BFD2-2AE5BA9B07E3}" presName="sibTrans" presStyleCnt="0"/>
      <dgm:spPr/>
    </dgm:pt>
    <dgm:pt modelId="{7AE382AD-51FA-4A64-949F-3F460166546B}" type="pres">
      <dgm:prSet presAssocID="{5E8D6697-8C42-4207-A638-150B1DC6B7F4}" presName="compNode" presStyleCnt="0"/>
      <dgm:spPr/>
    </dgm:pt>
    <dgm:pt modelId="{9169A958-3A3B-4BF6-8581-1052B0A1874B}" type="pres">
      <dgm:prSet presAssocID="{5E8D6697-8C42-4207-A638-150B1DC6B7F4}" presName="bgRect" presStyleLbl="bgShp" presStyleIdx="1" presStyleCnt="2" custScaleY="184130" custLinFactNeighborY="-22699"/>
      <dgm:spPr/>
    </dgm:pt>
    <dgm:pt modelId="{B00A45FB-1909-4F91-B482-25D30AA7EB15}" type="pres">
      <dgm:prSet presAssocID="{5E8D6697-8C42-4207-A638-150B1DC6B7F4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ning Tools"/>
        </a:ext>
      </dgm:extLst>
    </dgm:pt>
    <dgm:pt modelId="{AEE1F187-4B15-450A-B977-707CD696B882}" type="pres">
      <dgm:prSet presAssocID="{5E8D6697-8C42-4207-A638-150B1DC6B7F4}" presName="spaceRect" presStyleCnt="0"/>
      <dgm:spPr/>
    </dgm:pt>
    <dgm:pt modelId="{A9C44624-EDD7-49D4-B04E-7167D8B03EAF}" type="pres">
      <dgm:prSet presAssocID="{5E8D6697-8C42-4207-A638-150B1DC6B7F4}" presName="parTx" presStyleLbl="revTx" presStyleIdx="1" presStyleCnt="2" custLinFactNeighborX="-1689" custLinFactNeighborY="-33142">
        <dgm:presLayoutVars>
          <dgm:chMax val="0"/>
          <dgm:chPref val="0"/>
        </dgm:presLayoutVars>
      </dgm:prSet>
      <dgm:spPr/>
    </dgm:pt>
  </dgm:ptLst>
  <dgm:cxnLst>
    <dgm:cxn modelId="{9EB07622-BD34-4189-B52F-BBE555941344}" srcId="{4107D3F5-6BA3-4FA7-B958-9375FC118721}" destId="{5E8D6697-8C42-4207-A638-150B1DC6B7F4}" srcOrd="1" destOrd="0" parTransId="{3A9B87E0-9C47-4772-80F3-1183673CA472}" sibTransId="{E8117E3E-5C37-42B1-A295-E96891F88803}"/>
    <dgm:cxn modelId="{D1392D9A-73AD-4226-A29E-A3EE645E8DCA}" type="presOf" srcId="{5E8D6697-8C42-4207-A638-150B1DC6B7F4}" destId="{A9C44624-EDD7-49D4-B04E-7167D8B03EAF}" srcOrd="0" destOrd="0" presId="urn:microsoft.com/office/officeart/2018/2/layout/IconVerticalSolidList"/>
    <dgm:cxn modelId="{CB42AFA2-05C3-41A0-AA08-46ADFE2BE2D4}" type="presOf" srcId="{2F40576E-3FB7-4DFA-A555-5A9F6B4D85B8}" destId="{189BD2D7-EC71-424F-B45F-88C06103056A}" srcOrd="0" destOrd="0" presId="urn:microsoft.com/office/officeart/2018/2/layout/IconVerticalSolidList"/>
    <dgm:cxn modelId="{8914CCAF-FE1D-424F-A28A-0D3637016232}" srcId="{4107D3F5-6BA3-4FA7-B958-9375FC118721}" destId="{2F40576E-3FB7-4DFA-A555-5A9F6B4D85B8}" srcOrd="0" destOrd="0" parTransId="{6BE5C476-36FC-4160-BE82-09CC011B7153}" sibTransId="{EE22FA52-4A74-4F56-BFD2-2AE5BA9B07E3}"/>
    <dgm:cxn modelId="{047B1CC4-A242-4182-B6AD-C93C60023F37}" type="presOf" srcId="{4107D3F5-6BA3-4FA7-B958-9375FC118721}" destId="{C8806E65-634E-44B0-BBD2-E44C2F1EE0D7}" srcOrd="0" destOrd="0" presId="urn:microsoft.com/office/officeart/2018/2/layout/IconVerticalSolidList"/>
    <dgm:cxn modelId="{0B032851-F172-41B2-9A3F-E30B6DBB83E7}" type="presParOf" srcId="{C8806E65-634E-44B0-BBD2-E44C2F1EE0D7}" destId="{470D2FA9-850F-42CD-85C8-22ACD20C15EF}" srcOrd="0" destOrd="0" presId="urn:microsoft.com/office/officeart/2018/2/layout/IconVerticalSolidList"/>
    <dgm:cxn modelId="{9026744C-86FB-4B34-B185-26273C2732D3}" type="presParOf" srcId="{470D2FA9-850F-42CD-85C8-22ACD20C15EF}" destId="{5B1DC99D-6E2A-49C8-BF3C-ED2A3E05F5AC}" srcOrd="0" destOrd="0" presId="urn:microsoft.com/office/officeart/2018/2/layout/IconVerticalSolidList"/>
    <dgm:cxn modelId="{A7799E98-5E61-4715-B5ED-91AAA884E947}" type="presParOf" srcId="{470D2FA9-850F-42CD-85C8-22ACD20C15EF}" destId="{0AB3E906-33C8-406A-80B8-4ECACDE4A340}" srcOrd="1" destOrd="0" presId="urn:microsoft.com/office/officeart/2018/2/layout/IconVerticalSolidList"/>
    <dgm:cxn modelId="{3D216083-4293-444B-99B2-3DE7D9104C51}" type="presParOf" srcId="{470D2FA9-850F-42CD-85C8-22ACD20C15EF}" destId="{28E812C1-A35C-4B7A-B661-7D2D6C253EBC}" srcOrd="2" destOrd="0" presId="urn:microsoft.com/office/officeart/2018/2/layout/IconVerticalSolidList"/>
    <dgm:cxn modelId="{818A34B9-D22B-44CD-A85B-466B84CC6CF3}" type="presParOf" srcId="{470D2FA9-850F-42CD-85C8-22ACD20C15EF}" destId="{189BD2D7-EC71-424F-B45F-88C06103056A}" srcOrd="3" destOrd="0" presId="urn:microsoft.com/office/officeart/2018/2/layout/IconVerticalSolidList"/>
    <dgm:cxn modelId="{A20655F6-F41D-4452-A29D-253B5F2C514F}" type="presParOf" srcId="{C8806E65-634E-44B0-BBD2-E44C2F1EE0D7}" destId="{E4223FBF-5402-4D2F-868A-ED7E1DC1A9E5}" srcOrd="1" destOrd="0" presId="urn:microsoft.com/office/officeart/2018/2/layout/IconVerticalSolidList"/>
    <dgm:cxn modelId="{2B1CB1A1-1EDF-4A5D-B35E-C6B739AA33D2}" type="presParOf" srcId="{C8806E65-634E-44B0-BBD2-E44C2F1EE0D7}" destId="{7AE382AD-51FA-4A64-949F-3F460166546B}" srcOrd="2" destOrd="0" presId="urn:microsoft.com/office/officeart/2018/2/layout/IconVerticalSolidList"/>
    <dgm:cxn modelId="{7C322198-B0F4-4B6B-BA73-BE51DED50C71}" type="presParOf" srcId="{7AE382AD-51FA-4A64-949F-3F460166546B}" destId="{9169A958-3A3B-4BF6-8581-1052B0A1874B}" srcOrd="0" destOrd="0" presId="urn:microsoft.com/office/officeart/2018/2/layout/IconVerticalSolidList"/>
    <dgm:cxn modelId="{3953ADA6-DE7A-4288-9A4E-D6CF1F8CA361}" type="presParOf" srcId="{7AE382AD-51FA-4A64-949F-3F460166546B}" destId="{B00A45FB-1909-4F91-B482-25D30AA7EB15}" srcOrd="1" destOrd="0" presId="urn:microsoft.com/office/officeart/2018/2/layout/IconVerticalSolidList"/>
    <dgm:cxn modelId="{5680BA6F-081C-4D83-9C70-2336ABA24E23}" type="presParOf" srcId="{7AE382AD-51FA-4A64-949F-3F460166546B}" destId="{AEE1F187-4B15-450A-B977-707CD696B882}" srcOrd="2" destOrd="0" presId="urn:microsoft.com/office/officeart/2018/2/layout/IconVerticalSolidList"/>
    <dgm:cxn modelId="{A49C5278-563C-434D-BCB2-1DC478F6D97A}" type="presParOf" srcId="{7AE382AD-51FA-4A64-949F-3F460166546B}" destId="{A9C44624-EDD7-49D4-B04E-7167D8B03EA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B8A9D6-A192-4890-BD71-7C1D5B050DA6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E16E6-6FFC-40BE-BD66-B0635D1E01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200" dirty="0" err="1"/>
            <a:t>Programar</a:t>
          </a:r>
          <a:r>
            <a:rPr lang="en-US" sz="2200" dirty="0"/>
            <a:t> o </a:t>
          </a:r>
          <a:r>
            <a:rPr lang="en-US" sz="2200" dirty="0" err="1"/>
            <a:t>projeto</a:t>
          </a:r>
          <a:r>
            <a:rPr lang="en-US" sz="2200" dirty="0"/>
            <a:t> recorrendo as </a:t>
          </a:r>
          <a:r>
            <a:rPr lang="en-US" sz="2200" dirty="0" err="1"/>
            <a:t>várias</a:t>
          </a:r>
          <a:r>
            <a:rPr lang="en-US" sz="2200" dirty="0"/>
            <a:t> </a:t>
          </a:r>
          <a:r>
            <a:rPr lang="en-US" sz="2200" dirty="0" err="1"/>
            <a:t>categorias</a:t>
          </a:r>
          <a:r>
            <a:rPr lang="en-US" sz="2200" dirty="0"/>
            <a:t> de </a:t>
          </a:r>
          <a:r>
            <a:rPr lang="en-US" sz="2200" dirty="0" err="1"/>
            <a:t>blocos</a:t>
          </a:r>
          <a:r>
            <a:rPr lang="en-US" sz="2200" dirty="0"/>
            <a:t> de </a:t>
          </a:r>
          <a:r>
            <a:rPr lang="en-US" sz="2200" dirty="0" err="1"/>
            <a:t>programação</a:t>
          </a:r>
          <a:r>
            <a:rPr lang="en-US" sz="2200" dirty="0"/>
            <a:t>.</a:t>
          </a:r>
        </a:p>
      </dgm:t>
    </dgm:pt>
    <dgm:pt modelId="{EC30EA77-C9BF-478E-897D-844880A7562B}" type="parTrans" cxnId="{87E4815B-C7B6-4CC1-9C95-B5E802766E45}">
      <dgm:prSet/>
      <dgm:spPr/>
      <dgm:t>
        <a:bodyPr/>
        <a:lstStyle/>
        <a:p>
          <a:endParaRPr lang="en-US"/>
        </a:p>
      </dgm:t>
    </dgm:pt>
    <dgm:pt modelId="{A99667B8-2364-4262-A3EE-EE2D8E758761}" type="sibTrans" cxnId="{87E4815B-C7B6-4CC1-9C95-B5E802766E4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4BBF38F-0F32-43B0-A823-EA6F8E601F9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Seja</a:t>
          </a:r>
          <a:r>
            <a:rPr lang="en-US" dirty="0"/>
            <a:t> </a:t>
          </a:r>
          <a:r>
            <a:rPr lang="en-US" dirty="0" err="1"/>
            <a:t>criativo</a:t>
          </a:r>
          <a:r>
            <a:rPr lang="en-US" dirty="0"/>
            <a:t> e </a:t>
          </a:r>
          <a:r>
            <a:rPr lang="en-US" dirty="0" err="1"/>
            <a:t>programe</a:t>
          </a:r>
          <a:r>
            <a:rPr lang="en-US" dirty="0"/>
            <a:t> um outro!</a:t>
          </a:r>
        </a:p>
      </dgm:t>
    </dgm:pt>
    <dgm:pt modelId="{C9292499-85BF-4FCD-BCDB-A1F3E6D02035}" type="parTrans" cxnId="{6F4EF696-B011-4A65-9E5D-FE093349003C}">
      <dgm:prSet/>
      <dgm:spPr/>
      <dgm:t>
        <a:bodyPr/>
        <a:lstStyle/>
        <a:p>
          <a:endParaRPr lang="en-US"/>
        </a:p>
      </dgm:t>
    </dgm:pt>
    <dgm:pt modelId="{C56940C1-6968-4894-923E-7B24E2BE0AFA}" type="sibTrans" cxnId="{6F4EF696-B011-4A65-9E5D-FE093349003C}">
      <dgm:prSet/>
      <dgm:spPr/>
      <dgm:t>
        <a:bodyPr/>
        <a:lstStyle/>
        <a:p>
          <a:endParaRPr lang="en-US"/>
        </a:p>
      </dgm:t>
    </dgm:pt>
    <dgm:pt modelId="{ECDBC049-FC52-4FD0-AB3E-85B8B30E23F1}" type="pres">
      <dgm:prSet presAssocID="{E4B8A9D6-A192-4890-BD71-7C1D5B050DA6}" presName="root" presStyleCnt="0">
        <dgm:presLayoutVars>
          <dgm:dir/>
          <dgm:resizeHandles val="exact"/>
        </dgm:presLayoutVars>
      </dgm:prSet>
      <dgm:spPr/>
    </dgm:pt>
    <dgm:pt modelId="{38945218-EB31-48BC-8DDC-D68F683994AE}" type="pres">
      <dgm:prSet presAssocID="{E4B8A9D6-A192-4890-BD71-7C1D5B050DA6}" presName="container" presStyleCnt="0">
        <dgm:presLayoutVars>
          <dgm:dir/>
          <dgm:resizeHandles val="exact"/>
        </dgm:presLayoutVars>
      </dgm:prSet>
      <dgm:spPr/>
    </dgm:pt>
    <dgm:pt modelId="{32EBC67C-14E7-4CCE-AD91-76DA3804E6CD}" type="pres">
      <dgm:prSet presAssocID="{FCFE16E6-6FFC-40BE-BD66-B0635D1E014C}" presName="compNode" presStyleCnt="0"/>
      <dgm:spPr/>
    </dgm:pt>
    <dgm:pt modelId="{6487CCBD-95B1-43F6-B34C-665C6327C6A9}" type="pres">
      <dgm:prSet presAssocID="{FCFE16E6-6FFC-40BE-BD66-B0635D1E014C}" presName="iconBgRect" presStyleLbl="bgShp" presStyleIdx="0" presStyleCnt="2" custLinFactY="-7110" custLinFactNeighborX="-8236" custLinFactNeighborY="-100000"/>
      <dgm:spPr/>
    </dgm:pt>
    <dgm:pt modelId="{FF64FAE6-2E93-4069-97F1-6291F3A44965}" type="pres">
      <dgm:prSet presAssocID="{FCFE16E6-6FFC-40BE-BD66-B0635D1E014C}" presName="iconRect" presStyleLbl="node1" presStyleIdx="0" presStyleCnt="2" custLinFactY="-84672" custLinFactNeighborX="-19190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ame controller"/>
        </a:ext>
      </dgm:extLst>
    </dgm:pt>
    <dgm:pt modelId="{059D121E-CC12-4341-A931-78738A45137E}" type="pres">
      <dgm:prSet presAssocID="{FCFE16E6-6FFC-40BE-BD66-B0635D1E014C}" presName="spaceRect" presStyleCnt="0"/>
      <dgm:spPr/>
    </dgm:pt>
    <dgm:pt modelId="{01725ACD-E16A-4D06-8172-B7987BA6A223}" type="pres">
      <dgm:prSet presAssocID="{FCFE16E6-6FFC-40BE-BD66-B0635D1E014C}" presName="textRect" presStyleLbl="revTx" presStyleIdx="0" presStyleCnt="2" custScaleX="109790" custLinFactNeighborX="-2820" custLinFactNeighborY="-98686">
        <dgm:presLayoutVars>
          <dgm:chMax val="1"/>
          <dgm:chPref val="1"/>
        </dgm:presLayoutVars>
      </dgm:prSet>
      <dgm:spPr/>
    </dgm:pt>
    <dgm:pt modelId="{095591F6-CA16-45B5-AC62-B56C0281F3B2}" type="pres">
      <dgm:prSet presAssocID="{A99667B8-2364-4262-A3EE-EE2D8E758761}" presName="sibTrans" presStyleLbl="sibTrans2D1" presStyleIdx="0" presStyleCnt="0"/>
      <dgm:spPr/>
    </dgm:pt>
    <dgm:pt modelId="{95825FB6-368D-408C-8C8E-CB4D6B2BC3D2}" type="pres">
      <dgm:prSet presAssocID="{54BBF38F-0F32-43B0-A823-EA6F8E601F90}" presName="compNode" presStyleCnt="0"/>
      <dgm:spPr/>
    </dgm:pt>
    <dgm:pt modelId="{EFC7D9BF-1BD6-4E31-BAF8-29ADD9DA7756}" type="pres">
      <dgm:prSet presAssocID="{54BBF38F-0F32-43B0-A823-EA6F8E601F90}" presName="iconBgRect" presStyleLbl="bgShp" presStyleIdx="1" presStyleCnt="2"/>
      <dgm:spPr/>
    </dgm:pt>
    <dgm:pt modelId="{2F8C3362-EF89-4FEB-B6A4-41BA339E56D1}" type="pres">
      <dgm:prSet presAssocID="{54BBF38F-0F32-43B0-A823-EA6F8E601F9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003412B7-2B97-4E97-BB4E-7FB705B93EA9}" type="pres">
      <dgm:prSet presAssocID="{54BBF38F-0F32-43B0-A823-EA6F8E601F90}" presName="spaceRect" presStyleCnt="0"/>
      <dgm:spPr/>
    </dgm:pt>
    <dgm:pt modelId="{961A1123-6001-4222-A4EB-45736DDFC96F}" type="pres">
      <dgm:prSet presAssocID="{54BBF38F-0F32-43B0-A823-EA6F8E601F90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971E7F1B-26EF-4784-8CCE-F4F38C956192}" type="presOf" srcId="{A99667B8-2364-4262-A3EE-EE2D8E758761}" destId="{095591F6-CA16-45B5-AC62-B56C0281F3B2}" srcOrd="0" destOrd="0" presId="urn:microsoft.com/office/officeart/2018/2/layout/IconCircleList"/>
    <dgm:cxn modelId="{87E4815B-C7B6-4CC1-9C95-B5E802766E45}" srcId="{E4B8A9D6-A192-4890-BD71-7C1D5B050DA6}" destId="{FCFE16E6-6FFC-40BE-BD66-B0635D1E014C}" srcOrd="0" destOrd="0" parTransId="{EC30EA77-C9BF-478E-897D-844880A7562B}" sibTransId="{A99667B8-2364-4262-A3EE-EE2D8E758761}"/>
    <dgm:cxn modelId="{A6B31C5C-E7AE-421B-B123-2CF9614BD302}" type="presOf" srcId="{E4B8A9D6-A192-4890-BD71-7C1D5B050DA6}" destId="{ECDBC049-FC52-4FD0-AB3E-85B8B30E23F1}" srcOrd="0" destOrd="0" presId="urn:microsoft.com/office/officeart/2018/2/layout/IconCircleList"/>
    <dgm:cxn modelId="{B527A37D-DFD1-4969-A652-7A474711A26B}" type="presOf" srcId="{54BBF38F-0F32-43B0-A823-EA6F8E601F90}" destId="{961A1123-6001-4222-A4EB-45736DDFC96F}" srcOrd="0" destOrd="0" presId="urn:microsoft.com/office/officeart/2018/2/layout/IconCircleList"/>
    <dgm:cxn modelId="{6F4EF696-B011-4A65-9E5D-FE093349003C}" srcId="{E4B8A9D6-A192-4890-BD71-7C1D5B050DA6}" destId="{54BBF38F-0F32-43B0-A823-EA6F8E601F90}" srcOrd="1" destOrd="0" parTransId="{C9292499-85BF-4FCD-BCDB-A1F3E6D02035}" sibTransId="{C56940C1-6968-4894-923E-7B24E2BE0AFA}"/>
    <dgm:cxn modelId="{A07637BA-FE30-4F56-9A13-28FDF1725AF4}" type="presOf" srcId="{FCFE16E6-6FFC-40BE-BD66-B0635D1E014C}" destId="{01725ACD-E16A-4D06-8172-B7987BA6A223}" srcOrd="0" destOrd="0" presId="urn:microsoft.com/office/officeart/2018/2/layout/IconCircleList"/>
    <dgm:cxn modelId="{306919B3-92BD-442F-95F4-C08AFD577958}" type="presParOf" srcId="{ECDBC049-FC52-4FD0-AB3E-85B8B30E23F1}" destId="{38945218-EB31-48BC-8DDC-D68F683994AE}" srcOrd="0" destOrd="0" presId="urn:microsoft.com/office/officeart/2018/2/layout/IconCircleList"/>
    <dgm:cxn modelId="{934D8645-7987-48AA-B9DA-2653AEB51CA4}" type="presParOf" srcId="{38945218-EB31-48BC-8DDC-D68F683994AE}" destId="{32EBC67C-14E7-4CCE-AD91-76DA3804E6CD}" srcOrd="0" destOrd="0" presId="urn:microsoft.com/office/officeart/2018/2/layout/IconCircleList"/>
    <dgm:cxn modelId="{4404EB38-6BA7-45C2-B479-16A94B3F261E}" type="presParOf" srcId="{32EBC67C-14E7-4CCE-AD91-76DA3804E6CD}" destId="{6487CCBD-95B1-43F6-B34C-665C6327C6A9}" srcOrd="0" destOrd="0" presId="urn:microsoft.com/office/officeart/2018/2/layout/IconCircleList"/>
    <dgm:cxn modelId="{4E395F5D-5DCC-46D1-A56E-117610C6427C}" type="presParOf" srcId="{32EBC67C-14E7-4CCE-AD91-76DA3804E6CD}" destId="{FF64FAE6-2E93-4069-97F1-6291F3A44965}" srcOrd="1" destOrd="0" presId="urn:microsoft.com/office/officeart/2018/2/layout/IconCircleList"/>
    <dgm:cxn modelId="{C8AC3348-C5E8-4063-A60E-CCD0A6F867F3}" type="presParOf" srcId="{32EBC67C-14E7-4CCE-AD91-76DA3804E6CD}" destId="{059D121E-CC12-4341-A931-78738A45137E}" srcOrd="2" destOrd="0" presId="urn:microsoft.com/office/officeart/2018/2/layout/IconCircleList"/>
    <dgm:cxn modelId="{C6F98ED6-5CF2-4FDC-B9DF-04503CCEC940}" type="presParOf" srcId="{32EBC67C-14E7-4CCE-AD91-76DA3804E6CD}" destId="{01725ACD-E16A-4D06-8172-B7987BA6A223}" srcOrd="3" destOrd="0" presId="urn:microsoft.com/office/officeart/2018/2/layout/IconCircleList"/>
    <dgm:cxn modelId="{1CB96670-D510-4A25-9202-FA5C13AE02E8}" type="presParOf" srcId="{38945218-EB31-48BC-8DDC-D68F683994AE}" destId="{095591F6-CA16-45B5-AC62-B56C0281F3B2}" srcOrd="1" destOrd="0" presId="urn:microsoft.com/office/officeart/2018/2/layout/IconCircleList"/>
    <dgm:cxn modelId="{487362CE-C686-4D07-9056-434F989CD120}" type="presParOf" srcId="{38945218-EB31-48BC-8DDC-D68F683994AE}" destId="{95825FB6-368D-408C-8C8E-CB4D6B2BC3D2}" srcOrd="2" destOrd="0" presId="urn:microsoft.com/office/officeart/2018/2/layout/IconCircleList"/>
    <dgm:cxn modelId="{78BA17F0-E400-4719-9856-8B2E678EEA40}" type="presParOf" srcId="{95825FB6-368D-408C-8C8E-CB4D6B2BC3D2}" destId="{EFC7D9BF-1BD6-4E31-BAF8-29ADD9DA7756}" srcOrd="0" destOrd="0" presId="urn:microsoft.com/office/officeart/2018/2/layout/IconCircleList"/>
    <dgm:cxn modelId="{B7EAFB9B-65EF-4BEA-B8F0-B1F002AF9783}" type="presParOf" srcId="{95825FB6-368D-408C-8C8E-CB4D6B2BC3D2}" destId="{2F8C3362-EF89-4FEB-B6A4-41BA339E56D1}" srcOrd="1" destOrd="0" presId="urn:microsoft.com/office/officeart/2018/2/layout/IconCircleList"/>
    <dgm:cxn modelId="{0AB96C64-E3BE-43BA-8191-2C2D1BCDFB63}" type="presParOf" srcId="{95825FB6-368D-408C-8C8E-CB4D6B2BC3D2}" destId="{003412B7-2B97-4E97-BB4E-7FB705B93EA9}" srcOrd="2" destOrd="0" presId="urn:microsoft.com/office/officeart/2018/2/layout/IconCircleList"/>
    <dgm:cxn modelId="{13E0C86C-DF0D-41E1-B7A9-84D7DB7D6CA2}" type="presParOf" srcId="{95825FB6-368D-408C-8C8E-CB4D6B2BC3D2}" destId="{961A1123-6001-4222-A4EB-45736DDFC96F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Programar um </a:t>
          </a:r>
          <a:r>
            <a:rPr lang="pt-BR" sz="2400" kern="1200"/>
            <a:t>dispositivo para definir um valor aleatório usando </a:t>
          </a:r>
          <a:r>
            <a:rPr lang="pt-BR" sz="2400" kern="1200" dirty="0"/>
            <a:t>o editor MakeCode;</a:t>
          </a:r>
          <a:endParaRPr lang="en-US" sz="24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Utilizar um dispositivo de visualizar dados e texto.</a:t>
          </a:r>
          <a:endParaRPr lang="en-US" sz="25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DC99D-6E2A-49C8-BF3C-ED2A3E05F5AC}">
      <dsp:nvSpPr>
        <dsp:cNvPr id="0" name=""/>
        <dsp:cNvSpPr/>
      </dsp:nvSpPr>
      <dsp:spPr>
        <a:xfrm>
          <a:off x="0" y="357"/>
          <a:ext cx="9781560" cy="18553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3E906-33C8-406A-80B8-4ECACDE4A340}">
      <dsp:nvSpPr>
        <dsp:cNvPr id="0" name=""/>
        <dsp:cNvSpPr/>
      </dsp:nvSpPr>
      <dsp:spPr>
        <a:xfrm>
          <a:off x="470141" y="500635"/>
          <a:ext cx="854802" cy="8548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BD2D7-EC71-424F-B45F-88C06103056A}">
      <dsp:nvSpPr>
        <dsp:cNvPr id="0" name=""/>
        <dsp:cNvSpPr/>
      </dsp:nvSpPr>
      <dsp:spPr>
        <a:xfrm>
          <a:off x="1680125" y="103156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kern="1200" dirty="0"/>
            <a:t>Usaremos o ambiente de programação MakeCode – </a:t>
          </a:r>
          <a:r>
            <a:rPr lang="pt-BR" sz="2400" kern="1200" dirty="0">
              <a:hlinkClick xmlns:r="http://schemas.openxmlformats.org/officeDocument/2006/relationships" r:id="rId3"/>
            </a:rPr>
            <a:t>www.makecode.microbit.org</a:t>
          </a:r>
          <a:endParaRPr lang="en-US" sz="2400" kern="1200" dirty="0"/>
        </a:p>
      </dsp:txBody>
      <dsp:txXfrm>
        <a:off x="1680125" y="103156"/>
        <a:ext cx="7815112" cy="1554186"/>
      </dsp:txXfrm>
    </dsp:sp>
    <dsp:sp modelId="{9169A958-3A3B-4BF6-8581-1052B0A1874B}">
      <dsp:nvSpPr>
        <dsp:cNvPr id="0" name=""/>
        <dsp:cNvSpPr/>
      </dsp:nvSpPr>
      <dsp:spPr>
        <a:xfrm>
          <a:off x="0" y="2133135"/>
          <a:ext cx="9781560" cy="15541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0A45FB-1909-4F91-B482-25D30AA7EB15}">
      <dsp:nvSpPr>
        <dsp:cNvPr id="0" name=""/>
        <dsp:cNvSpPr/>
      </dsp:nvSpPr>
      <dsp:spPr>
        <a:xfrm>
          <a:off x="470141" y="2674422"/>
          <a:ext cx="854802" cy="85480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44624-EDD7-49D4-B04E-7167D8B03EAF}">
      <dsp:nvSpPr>
        <dsp:cNvPr id="0" name=""/>
        <dsp:cNvSpPr/>
      </dsp:nvSpPr>
      <dsp:spPr>
        <a:xfrm>
          <a:off x="1663088" y="2164700"/>
          <a:ext cx="7815112" cy="155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4485" tIns="164485" rIns="164485" bIns="16448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Para:</a:t>
          </a:r>
          <a:br>
            <a:rPr lang="pt-BR" sz="2200" kern="1200" dirty="0"/>
          </a:br>
          <a:r>
            <a:rPr lang="pt-BR" sz="2200" kern="1200" dirty="0"/>
            <a:t>- Criar de um novo projeto</a:t>
          </a:r>
          <a:br>
            <a:rPr lang="pt-BR" sz="2200" kern="1200" dirty="0"/>
          </a:br>
          <a:r>
            <a:rPr lang="pt-BR" sz="2200" kern="1200" dirty="0"/>
            <a:t>- Colocar os blocos "mostrar ícone" na área de programação</a:t>
          </a:r>
          <a:br>
            <a:rPr lang="pt-BR" sz="2200" kern="1200" dirty="0"/>
          </a:br>
          <a:r>
            <a:rPr lang="pt-BR" sz="2200" kern="1200" dirty="0"/>
            <a:t>- Descarregar o programa</a:t>
          </a:r>
          <a:br>
            <a:rPr lang="pt-BR" sz="2200" kern="1200" dirty="0"/>
          </a:br>
          <a:r>
            <a:rPr lang="pt-BR" sz="2200" kern="1200" dirty="0"/>
            <a:t>- Transferir o arquivo de programa para micro:bit.</a:t>
          </a:r>
          <a:endParaRPr lang="en-US" sz="2200" kern="1200" dirty="0"/>
        </a:p>
      </dsp:txBody>
      <dsp:txXfrm>
        <a:off x="1663088" y="2164700"/>
        <a:ext cx="7815112" cy="15541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87CCBD-95B1-43F6-B34C-665C6327C6A9}">
      <dsp:nvSpPr>
        <dsp:cNvPr id="0" name=""/>
        <dsp:cNvSpPr/>
      </dsp:nvSpPr>
      <dsp:spPr>
        <a:xfrm>
          <a:off x="909296" y="777928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4FAE6-2E93-4069-97F1-6291F3A44965}">
      <dsp:nvSpPr>
        <dsp:cNvPr id="0" name=""/>
        <dsp:cNvSpPr/>
      </dsp:nvSpPr>
      <dsp:spPr>
        <a:xfrm>
          <a:off x="1091668" y="989454"/>
          <a:ext cx="584207" cy="5842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25ACD-E16A-4D06-8172-B7987BA6A223}">
      <dsp:nvSpPr>
        <dsp:cNvPr id="0" name=""/>
        <dsp:cNvSpPr/>
      </dsp:nvSpPr>
      <dsp:spPr>
        <a:xfrm>
          <a:off x="2032176" y="862779"/>
          <a:ext cx="2606682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Programar</a:t>
          </a:r>
          <a:r>
            <a:rPr lang="en-US" sz="2200" kern="1200" dirty="0"/>
            <a:t> o </a:t>
          </a:r>
          <a:r>
            <a:rPr lang="en-US" sz="2200" kern="1200" dirty="0" err="1"/>
            <a:t>projeto</a:t>
          </a:r>
          <a:r>
            <a:rPr lang="en-US" sz="2200" kern="1200" dirty="0"/>
            <a:t> recorrendo as </a:t>
          </a:r>
          <a:r>
            <a:rPr lang="en-US" sz="2200" kern="1200" dirty="0" err="1"/>
            <a:t>várias</a:t>
          </a:r>
          <a:r>
            <a:rPr lang="en-US" sz="2200" kern="1200" dirty="0"/>
            <a:t> </a:t>
          </a:r>
          <a:r>
            <a:rPr lang="en-US" sz="2200" kern="1200" dirty="0" err="1"/>
            <a:t>categorias</a:t>
          </a:r>
          <a:r>
            <a:rPr lang="en-US" sz="2200" kern="1200" dirty="0"/>
            <a:t> de </a:t>
          </a:r>
          <a:r>
            <a:rPr lang="en-US" sz="2200" kern="1200" dirty="0" err="1"/>
            <a:t>blocos</a:t>
          </a:r>
          <a:r>
            <a:rPr lang="en-US" sz="2200" kern="1200" dirty="0"/>
            <a:t> de </a:t>
          </a:r>
          <a:r>
            <a:rPr lang="en-US" sz="2200" kern="1200" dirty="0" err="1"/>
            <a:t>programação</a:t>
          </a:r>
          <a:r>
            <a:rPr lang="en-US" sz="2200" kern="1200" dirty="0"/>
            <a:t>.</a:t>
          </a:r>
        </a:p>
      </dsp:txBody>
      <dsp:txXfrm>
        <a:off x="2032176" y="862779"/>
        <a:ext cx="2606682" cy="1007255"/>
      </dsp:txXfrm>
    </dsp:sp>
    <dsp:sp modelId="{EFC7D9BF-1BD6-4E31-BAF8-29ADD9DA7756}">
      <dsp:nvSpPr>
        <dsp:cNvPr id="0" name=""/>
        <dsp:cNvSpPr/>
      </dsp:nvSpPr>
      <dsp:spPr>
        <a:xfrm>
          <a:off x="992254" y="3281985"/>
          <a:ext cx="1007255" cy="1007255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8C3362-EF89-4FEB-B6A4-41BA339E56D1}">
      <dsp:nvSpPr>
        <dsp:cNvPr id="0" name=""/>
        <dsp:cNvSpPr/>
      </dsp:nvSpPr>
      <dsp:spPr>
        <a:xfrm>
          <a:off x="1203777" y="3493508"/>
          <a:ext cx="584207" cy="5842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A1123-6001-4222-A4EB-45736DDFC96F}">
      <dsp:nvSpPr>
        <dsp:cNvPr id="0" name=""/>
        <dsp:cNvSpPr/>
      </dsp:nvSpPr>
      <dsp:spPr>
        <a:xfrm>
          <a:off x="2215349" y="3281985"/>
          <a:ext cx="2374244" cy="10072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 err="1"/>
            <a:t>Seja</a:t>
          </a:r>
          <a:r>
            <a:rPr lang="en-US" sz="2200" kern="1200" dirty="0"/>
            <a:t> </a:t>
          </a:r>
          <a:r>
            <a:rPr lang="en-US" sz="2200" kern="1200" dirty="0" err="1"/>
            <a:t>criativo</a:t>
          </a:r>
          <a:r>
            <a:rPr lang="en-US" sz="2200" kern="1200" dirty="0"/>
            <a:t> e </a:t>
          </a:r>
          <a:r>
            <a:rPr lang="en-US" sz="2200" kern="1200" dirty="0" err="1"/>
            <a:t>programe</a:t>
          </a:r>
          <a:r>
            <a:rPr lang="en-US" sz="2200" kern="1200" dirty="0"/>
            <a:t> um outro!</a:t>
          </a:r>
        </a:p>
      </dsp:txBody>
      <dsp:txXfrm>
        <a:off x="2215349" y="3281985"/>
        <a:ext cx="2374244" cy="1007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29/10/2024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514321-8551-5BF8-CB61-0B18832578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AC1571A1-38D1-2B0E-0654-261799D30D25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>
          <a:extLst>
            <a:ext uri="{FF2B5EF4-FFF2-40B4-BE49-F238E27FC236}">
              <a16:creationId xmlns:a16="http://schemas.microsoft.com/office/drawing/2014/main" id="{E6CD4BCA-1B03-C734-0A24-1B1BED940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>
            <a:extLst>
              <a:ext uri="{FF2B5EF4-FFF2-40B4-BE49-F238E27FC236}">
                <a16:creationId xmlns:a16="http://schemas.microsoft.com/office/drawing/2014/main" id="{EF437F48-48E4-E02E-19F3-9B23B7EDDC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>
            <a:extLst>
              <a:ext uri="{FF2B5EF4-FFF2-40B4-BE49-F238E27FC236}">
                <a16:creationId xmlns:a16="http://schemas.microsoft.com/office/drawing/2014/main" id="{0BA0D828-DFA7-15DA-8EF6-1AB9277855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dirty="0"/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22BA81-E1FE-978B-3ADE-2BBA05A05B3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8E0CE605-B986-F000-18D4-4E590F87123C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354992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Image © Micro:bit Educational Foundation</a:t>
            </a: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99386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760799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1333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0077424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073044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080899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792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80830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27463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3602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3">
  <p:cSld name="TITLE &amp; CONTENT 3"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2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290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208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20850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046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5178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7469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3324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79562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0238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224171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498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97555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23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1" r:id="rId17"/>
    <p:sldLayoutId id="2147483682" r:id="rId18"/>
    <p:sldLayoutId id="2147483683" r:id="rId19"/>
    <p:sldLayoutId id="2147483684" r:id="rId20"/>
    <p:sldLayoutId id="2147483685" r:id="rId2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Música: “Parabéns a você”- Lição 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28944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2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3" name="Isosceles Triangle 152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4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5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6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Isosceles Triangle 157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Google Shape;141;p4"/>
          <p:cNvSpPr txBox="1"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 err="1"/>
              <a:t>Recorde</a:t>
            </a:r>
            <a:r>
              <a:rPr lang="en-US" dirty="0"/>
              <a:t> que…</a:t>
            </a:r>
          </a:p>
        </p:txBody>
      </p:sp>
      <p:sp>
        <p:nvSpPr>
          <p:cNvPr id="162" name="Isosceles Triangle 161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99459-A8DF-F5CA-73EC-A3031339F07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894532" y="6182876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64" name="Isosceles Triangle 163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aphicFrame>
        <p:nvGraphicFramePr>
          <p:cNvPr id="144" name="Google Shape;142;p4">
            <a:extLst>
              <a:ext uri="{FF2B5EF4-FFF2-40B4-BE49-F238E27FC236}">
                <a16:creationId xmlns:a16="http://schemas.microsoft.com/office/drawing/2014/main" id="{6ECC479B-2830-70DA-6DB7-7933C97D9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5955672"/>
              </p:ext>
            </p:extLst>
          </p:nvPr>
        </p:nvGraphicFramePr>
        <p:xfrm>
          <a:off x="1286933" y="1948542"/>
          <a:ext cx="9781560" cy="423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>
            <a:extLst>
              <a:ext uri="{FF2B5EF4-FFF2-40B4-BE49-F238E27FC236}">
                <a16:creationId xmlns:a16="http://schemas.microsoft.com/office/drawing/2014/main" id="{A7B04F32-2195-98D9-7D3E-A6C0E14B9DD9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178D48C6-20CD-0951-502A-8D3DB024E6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83DD7D1-071C-BC47-3A1F-253E02550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e Conteúdo 6">
            <a:extLst>
              <a:ext uri="{FF2B5EF4-FFF2-40B4-BE49-F238E27FC236}">
                <a16:creationId xmlns:a16="http://schemas.microsoft.com/office/drawing/2014/main" id="{18BD10F8-0F45-8F35-0628-DA881FA8E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70" y="163712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Utilize as </a:t>
            </a:r>
            <a:r>
              <a:rPr lang="en-GB" sz="2400" dirty="0" err="1"/>
              <a:t>categorias</a:t>
            </a:r>
            <a:r>
              <a:rPr lang="en-GB" sz="2400" dirty="0"/>
              <a:t> de </a:t>
            </a:r>
            <a:r>
              <a:rPr lang="en-GB" sz="2400" dirty="0" err="1"/>
              <a:t>blocos</a:t>
            </a:r>
            <a:r>
              <a:rPr lang="en-GB" sz="2400" dirty="0"/>
              <a:t> para </a:t>
            </a:r>
            <a:r>
              <a:rPr lang="en-GB" sz="2400" dirty="0" err="1"/>
              <a:t>executar</a:t>
            </a:r>
            <a:r>
              <a:rPr lang="en-GB" sz="2400" dirty="0"/>
              <a:t> o </a:t>
            </a:r>
            <a:r>
              <a:rPr lang="en-GB" sz="2400" dirty="0" err="1"/>
              <a:t>projeto</a:t>
            </a:r>
            <a:r>
              <a:rPr lang="en-GB" sz="2400" dirty="0"/>
              <a:t> :</a:t>
            </a:r>
          </a:p>
          <a:p>
            <a:pPr marL="720725" indent="-273050">
              <a:buFont typeface="Wingdings" panose="05000000000000000000" pitchFamily="2" charset="2"/>
              <a:buChar char="Ø"/>
            </a:pPr>
            <a:r>
              <a:rPr lang="en-GB" sz="2400" dirty="0" err="1"/>
              <a:t>Básico</a:t>
            </a: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Música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Google Shape;133;p3">
            <a:extLst>
              <a:ext uri="{FF2B5EF4-FFF2-40B4-BE49-F238E27FC236}">
                <a16:creationId xmlns:a16="http://schemas.microsoft.com/office/drawing/2014/main" id="{891C7209-CE10-DA87-A25C-582D665E447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“Happy Birthday”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A533011-3316-4DFD-B545-CAAF85A5D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6F765C2-CFA0-43E2-B4AA-9B1A7E50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697EBBA5-9C98-41C0-8D3E-B8BF8BD8E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C771D4E-1F4E-45D3-BA61-0D47390C2D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4E870B5F-9A8A-41E5-B3BA-69025EC205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BE85410D-4D65-4C22-8938-1DFF919FB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9EED07E7-1F26-484A-9FA1-E822B46AE2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0570AEF5-6B4E-4F8D-BF1F-BC5C654521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E5C1811B-FFBE-435C-820F-DADEC25D4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197FDC73-3DBB-44D0-8EE8-41F35CABB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BB5DE8BB-A829-45DC-AA9E-1138CFB10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“Happy Birthday”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5040000"/>
          </a:xfrm>
        </p:spPr>
        <p:txBody>
          <a:bodyPr/>
          <a:lstStyle/>
          <a:p>
            <a:pPr marL="76200" indent="0" algn="just">
              <a:buNone/>
            </a:pPr>
            <a:r>
              <a:rPr lang="pt-PT" dirty="0"/>
              <a:t>Diverte-te criando um novo projeto que produza o refrão da música “Parabéns a você”, utilizando o bloco de </a:t>
            </a:r>
            <a:r>
              <a:rPr lang="pt-PT" b="1" dirty="0"/>
              <a:t>reproduzir tom</a:t>
            </a:r>
            <a:r>
              <a:rPr lang="pt-PT" dirty="0"/>
              <a:t>.</a:t>
            </a:r>
          </a:p>
          <a:p>
            <a:pPr marL="76200" indent="0">
              <a:buNone/>
            </a:pPr>
            <a:endParaRPr lang="pt-PT" dirty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pt-BR" dirty="0"/>
              <a:t>As notas musicais podem ser identificadas pelos seus valores de frequência em Hertz (Hz) </a:t>
            </a: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>
          <a:extLst>
            <a:ext uri="{FF2B5EF4-FFF2-40B4-BE49-F238E27FC236}">
              <a16:creationId xmlns:a16="http://schemas.microsoft.com/office/drawing/2014/main" id="{2FDA634E-1012-44DE-DA7C-2DDBE2665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D23A376-9892-1B18-2ECA-6C11D40CE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128AEC2-71EB-CFB6-D65F-5575824A7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734993D-877C-3796-7C16-52C5625D4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Rectangle 23">
              <a:extLst>
                <a:ext uri="{FF2B5EF4-FFF2-40B4-BE49-F238E27FC236}">
                  <a16:creationId xmlns:a16="http://schemas.microsoft.com/office/drawing/2014/main" id="{89792D4C-167C-B2E7-532A-5ABADE36A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5" name="Rectangle 25">
              <a:extLst>
                <a:ext uri="{FF2B5EF4-FFF2-40B4-BE49-F238E27FC236}">
                  <a16:creationId xmlns:a16="http://schemas.microsoft.com/office/drawing/2014/main" id="{D8498D50-699B-3307-0AA6-7F165540EA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E6505399-25E2-001E-5DF7-2DBFDEBD8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7" name="Rectangle 27">
              <a:extLst>
                <a:ext uri="{FF2B5EF4-FFF2-40B4-BE49-F238E27FC236}">
                  <a16:creationId xmlns:a16="http://schemas.microsoft.com/office/drawing/2014/main" id="{6ABB053D-6697-F008-CDD5-979C0E5997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8" name="Rectangle 28">
              <a:extLst>
                <a:ext uri="{FF2B5EF4-FFF2-40B4-BE49-F238E27FC236}">
                  <a16:creationId xmlns:a16="http://schemas.microsoft.com/office/drawing/2014/main" id="{415B726A-4964-181B-FD42-84253D284A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9" name="Rectangle 29">
              <a:extLst>
                <a:ext uri="{FF2B5EF4-FFF2-40B4-BE49-F238E27FC236}">
                  <a16:creationId xmlns:a16="http://schemas.microsoft.com/office/drawing/2014/main" id="{5556F1A9-C702-5300-0314-D6F1E27E16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0" name="Isosceles Triangle 149">
              <a:extLst>
                <a:ext uri="{FF2B5EF4-FFF2-40B4-BE49-F238E27FC236}">
                  <a16:creationId xmlns:a16="http://schemas.microsoft.com/office/drawing/2014/main" id="{54FAD42A-F712-9D74-1B88-C1E446172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1" name="Isosceles Triangle 150">
              <a:extLst>
                <a:ext uri="{FF2B5EF4-FFF2-40B4-BE49-F238E27FC236}">
                  <a16:creationId xmlns:a16="http://schemas.microsoft.com/office/drawing/2014/main" id="{AC0C4C56-9ADB-D67B-303E-1A1E391CC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33" name="Google Shape;133;p3">
            <a:extLst>
              <a:ext uri="{FF2B5EF4-FFF2-40B4-BE49-F238E27FC236}">
                <a16:creationId xmlns:a16="http://schemas.microsoft.com/office/drawing/2014/main" id="{60B78AEF-15B1-F815-D32F-F045DEDB31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4366" y="407761"/>
            <a:ext cx="944515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US" dirty="0"/>
              <a:t>Programa “Happy Birthday”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37AF1-2CE6-C208-0469-1EB42B6EA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158D21-9F9C-ABE3-22A0-E972E66EC015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CE74C4D2-6A27-F952-4D3C-31279129B2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436" y="1410239"/>
            <a:ext cx="9196042" cy="409868"/>
          </a:xfrm>
        </p:spPr>
        <p:txBody>
          <a:bodyPr>
            <a:normAutofit fontScale="62500" lnSpcReduction="20000"/>
          </a:bodyPr>
          <a:lstStyle/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  <a:p>
            <a:pPr marL="76200" indent="0">
              <a:buNone/>
            </a:pPr>
            <a:endParaRPr lang="pt-PT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7B5F25B-BCEC-EBC8-F4BA-D5C13E4C9C16}"/>
              </a:ext>
            </a:extLst>
          </p:cNvPr>
          <p:cNvSpPr txBox="1"/>
          <p:nvPr/>
        </p:nvSpPr>
        <p:spPr>
          <a:xfrm>
            <a:off x="221192" y="1143487"/>
            <a:ext cx="9000344" cy="578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pt-PT" sz="2400" kern="100" dirty="0">
                <a:effectLst/>
                <a:latin typeface="Trebuchet MS (corpo)"/>
                <a:ea typeface="Aptos" panose="020B0004020202020204" pitchFamily="34" charset="0"/>
                <a:cs typeface="Times New Roman" panose="02020603050405020304" pitchFamily="18" charset="0"/>
              </a:rPr>
              <a:t>Notas e seus valores de tom na 4.ª oitava (frequência em Hz): </a:t>
            </a:r>
            <a:endParaRPr lang="en-GB" sz="2400" kern="100" dirty="0">
              <a:effectLst/>
              <a:latin typeface="Trebuchet MS (corpo)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5E884457-A287-736C-8E09-481A4AAC69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469199"/>
              </p:ext>
            </p:extLst>
          </p:nvPr>
        </p:nvGraphicFramePr>
        <p:xfrm>
          <a:off x="3390353" y="1719762"/>
          <a:ext cx="3849618" cy="4447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618">
                  <a:extLst>
                    <a:ext uri="{9D8B030D-6E8A-4147-A177-3AD203B41FA5}">
                      <a16:colId xmlns:a16="http://schemas.microsoft.com/office/drawing/2014/main" val="687945635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3523173559"/>
                    </a:ext>
                  </a:extLst>
                </a:gridCol>
                <a:gridCol w="1717040">
                  <a:extLst>
                    <a:ext uri="{9D8B030D-6E8A-4147-A177-3AD203B41FA5}">
                      <a16:colId xmlns:a16="http://schemas.microsoft.com/office/drawing/2014/main" val="735658454"/>
                    </a:ext>
                  </a:extLst>
                </a:gridCol>
              </a:tblGrid>
              <a:tr h="5059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Nota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Tom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Frequência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91655472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Dó 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C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261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867876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Dó #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C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277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2143227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Ré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293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1260360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Ré#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D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311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6266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Mi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E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329.63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3766940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Fá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F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349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6588365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Fá #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F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>
                          <a:effectLst/>
                        </a:rPr>
                        <a:t>369.99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932426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Sol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G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392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2691976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Sol #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 dirty="0">
                          <a:effectLst/>
                        </a:rPr>
                        <a:t>G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415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51662486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Lá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A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440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0043569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Lá #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A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466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5623582"/>
                  </a:ext>
                </a:extLst>
              </a:tr>
              <a:tr h="3248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Si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1600" kern="100">
                          <a:effectLst/>
                        </a:rPr>
                        <a:t>B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100" dirty="0">
                          <a:effectLst/>
                        </a:rPr>
                        <a:t>493</a:t>
                      </a:r>
                      <a:endParaRPr lang="en-GB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0371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229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9" name="Isosceles Triangle 158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1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2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4" name="Isosceles Triangle 163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072ED756-2B9A-EBB7-1C1A-EB11B1C0C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989" y="1068161"/>
            <a:ext cx="8201609" cy="5040000"/>
          </a:xfrm>
        </p:spPr>
        <p:txBody>
          <a:bodyPr/>
          <a:lstStyle/>
          <a:p>
            <a:pPr marL="76200" indent="0">
              <a:buClr>
                <a:schemeClr val="accent2"/>
              </a:buClr>
              <a:buNone/>
            </a:pPr>
            <a:r>
              <a:rPr lang="pt-PT" dirty="0"/>
              <a:t>Exemplo da resolução. </a:t>
            </a:r>
            <a:endParaRPr lang="en-GB" dirty="0"/>
          </a:p>
        </p:txBody>
      </p:sp>
      <p:sp>
        <p:nvSpPr>
          <p:cNvPr id="10" name="Google Shape;133;p3">
            <a:extLst>
              <a:ext uri="{FF2B5EF4-FFF2-40B4-BE49-F238E27FC236}">
                <a16:creationId xmlns:a16="http://schemas.microsoft.com/office/drawing/2014/main" id="{9F0F93B6-1901-2C1E-0E2E-BD5673DB46F8}"/>
              </a:ext>
            </a:extLst>
          </p:cNvPr>
          <p:cNvSpPr txBox="1">
            <a:spLocks/>
          </p:cNvSpPr>
          <p:nvPr/>
        </p:nvSpPr>
        <p:spPr>
          <a:xfrm>
            <a:off x="390283" y="347085"/>
            <a:ext cx="9445157" cy="132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40" tIns="45720" rIns="91440" bIns="45720" rtlCol="0" anchor="t" anchorCtr="0">
            <a:normAutofit/>
          </a:bodyPr>
          <a:lstStyle>
            <a:lvl1pPr lvl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0"/>
              </a:spcBef>
              <a:buSzPct val="100000"/>
            </a:pPr>
            <a:r>
              <a:rPr lang="en-US" dirty="0"/>
              <a:t>Programa “Happy Birthday”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57163374-8F64-625D-88AD-F11C96B35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177" y="226157"/>
            <a:ext cx="2747805" cy="5900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81325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5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6" name="Isosceles Triangle 245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7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8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49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0" name="Isosceles Triangle 249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51" name="Isosceles Triangle 250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 useBgFill="1">
        <p:nvSpPr>
          <p:cNvPr id="253" name="Rectangle 252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55" name="Isosceles Triangle 254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9" name="Isosceles Triangle 258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261" name="Google Shape;236;p16">
            <a:extLst>
              <a:ext uri="{FF2B5EF4-FFF2-40B4-BE49-F238E27FC236}">
                <a16:creationId xmlns:a16="http://schemas.microsoft.com/office/drawing/2014/main" id="{D5AE15CF-1D1A-10FC-B403-ABDBFB6B8B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2072867"/>
              </p:ext>
            </p:extLst>
          </p:nvPr>
        </p:nvGraphicFramePr>
        <p:xfrm>
          <a:off x="6652438" y="357630"/>
          <a:ext cx="5698067" cy="614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19760" y="1178560"/>
            <a:ext cx="853186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adaptada e</a:t>
            </a:r>
            <a:r>
              <a:rPr lang="pt-BR" sz="2200" dirty="0">
                <a:solidFill>
                  <a:schemeClr val="bg1"/>
                </a:solidFill>
              </a:rPr>
              <a:t> pode ser realizada online no MakeCode sem o micro:bit físico.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dirty="0">
              <a:solidFill>
                <a:schemeClr val="bg1"/>
              </a:solidFill>
            </a:endParaRPr>
          </a:p>
          <a:p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pic>
        <p:nvPicPr>
          <p:cNvPr id="9" name="Imagem 8" descr="Uma imagem com texto, Tipo de letra, captura de ecrã, Gráficos&#10;&#10;Descrição gerada automaticamente">
            <a:extLst>
              <a:ext uri="{FF2B5EF4-FFF2-40B4-BE49-F238E27FC236}">
                <a16:creationId xmlns:a16="http://schemas.microsoft.com/office/drawing/2014/main" id="{82EF137B-4992-3EF4-3F49-33387272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411" y="4064836"/>
            <a:ext cx="5882697" cy="165424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1220</TotalTime>
  <Words>339</Words>
  <Application>Microsoft Office PowerPoint</Application>
  <PresentationFormat>Ecrã Panorâmico</PresentationFormat>
  <Paragraphs>88</Paragraphs>
  <Slides>9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20" baseType="lpstr">
      <vt:lpstr>Wingdings 3</vt:lpstr>
      <vt:lpstr>Aptos</vt:lpstr>
      <vt:lpstr>Arial</vt:lpstr>
      <vt:lpstr>Times New Roman</vt:lpstr>
      <vt:lpstr>Trebuchet MS (corpo)</vt:lpstr>
      <vt:lpstr>Trebuchet MS</vt:lpstr>
      <vt:lpstr>Wingdings</vt:lpstr>
      <vt:lpstr>Calibri</vt:lpstr>
      <vt:lpstr>Century</vt:lpstr>
      <vt:lpstr>Montserrat</vt:lpstr>
      <vt:lpstr>Facet</vt:lpstr>
      <vt:lpstr>MICRO:BIT</vt:lpstr>
      <vt:lpstr>Principais aprendizagens: </vt:lpstr>
      <vt:lpstr>Recorde que…</vt:lpstr>
      <vt:lpstr>Programa “Happy Birthday”</vt:lpstr>
      <vt:lpstr>Programa “Happy Birthday”</vt:lpstr>
      <vt:lpstr>Programa “Happy Birthday”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21</cp:revision>
  <dcterms:created xsi:type="dcterms:W3CDTF">2018-03-14T15:10:09Z</dcterms:created>
  <dcterms:modified xsi:type="dcterms:W3CDTF">2024-10-29T15:16:45Z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